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B1B420-FCF7-4132-8798-E1DBEBF86B21}"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1B420-FCF7-4132-8798-E1DBEBF86B21}"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1B420-FCF7-4132-8798-E1DBEBF86B21}"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1B420-FCF7-4132-8798-E1DBEBF86B21}"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1B420-FCF7-4132-8798-E1DBEBF86B21}"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B1B420-FCF7-4132-8798-E1DBEBF86B21}"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B1B420-FCF7-4132-8798-E1DBEBF86B21}"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B1B420-FCF7-4132-8798-E1DBEBF86B21}"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1B420-FCF7-4132-8798-E1DBEBF86B21}"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1B420-FCF7-4132-8798-E1DBEBF86B21}"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1B420-FCF7-4132-8798-E1DBEBF86B21}"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77765-66D4-4AB2-8C0D-1805675894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1B420-FCF7-4132-8798-E1DBEBF86B21}" type="datetimeFigureOut">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77765-66D4-4AB2-8C0D-1805675894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534400" cy="6248400"/>
          </a:xfrm>
        </p:spPr>
        <p:txBody>
          <a:bodyPr>
            <a:normAutofit fontScale="62500" lnSpcReduction="20000"/>
          </a:bodyPr>
          <a:lstStyle/>
          <a:p>
            <a:r>
              <a:rPr lang="en-IN" b="1" dirty="0"/>
              <a:t>SOCIAL IMPACT OF CHAMERA-II, HYDROPOWER ON ITS LOCAL POPULATION IN HIMACHAL PRADERS</a:t>
            </a:r>
            <a:endParaRPr lang="en-US" dirty="0"/>
          </a:p>
          <a:p>
            <a:r>
              <a:rPr lang="en-IN" b="1" i="1" dirty="0"/>
              <a:t>ABSTRACT:-</a:t>
            </a:r>
            <a:r>
              <a:rPr lang="en-IN" dirty="0"/>
              <a:t>The mountain ecosystem is a separate and distinct ecosystem, which globally very crucial, since it has the only fresh water resource on the earth surface, rich repository of biological diversity and potential destination for recreation (Singh and Roy, 2003). The state of Himachal Pradesh also lies in the mountain ecosystem and recently it has been marked as the ‘power state’ with a good potential to produce electric energy. Himachal Pradesh has a vast hydro potential. No doubt electricity generation is the need of hour for development, but projects do involve the degeneration of forests and displacement of people along with other societal impacts. Therefore, the present study deals with examining the social impact of (like impact on local population size its growth, density and literacy) </a:t>
            </a:r>
            <a:r>
              <a:rPr lang="en-IN" dirty="0" err="1"/>
              <a:t>Chamera</a:t>
            </a:r>
            <a:r>
              <a:rPr lang="en-IN" dirty="0"/>
              <a:t> hydropower project-ii in the study area located in the </a:t>
            </a:r>
            <a:r>
              <a:rPr lang="en-IN" dirty="0" err="1"/>
              <a:t>Chamba</a:t>
            </a:r>
            <a:r>
              <a:rPr lang="en-IN" dirty="0"/>
              <a:t> district of Himachal Pradesh. On the basis of some variables, the social impacts of </a:t>
            </a:r>
            <a:r>
              <a:rPr lang="en-IN" dirty="0" err="1"/>
              <a:t>Chamera</a:t>
            </a:r>
            <a:r>
              <a:rPr lang="en-IN" dirty="0"/>
              <a:t> hydropower project-ii have been assessed based on both primary and secondary data. The secondary data have been obtained from the census of India report for the census year of 1991, 2001 and 2011. The village constitutes the basic areal unit of the study. The simple percentage, bar diagram, </a:t>
            </a:r>
            <a:r>
              <a:rPr lang="en-IN" dirty="0" err="1"/>
              <a:t>choropleth</a:t>
            </a:r>
            <a:r>
              <a:rPr lang="en-IN" dirty="0"/>
              <a:t> and GIS based techniques has been used to represent the statistics and portray the spatial variation.</a:t>
            </a:r>
            <a:endParaRPr lang="en-US" dirty="0"/>
          </a:p>
          <a:p>
            <a:r>
              <a:rPr lang="en-IN" b="1" i="1" dirty="0"/>
              <a:t>Keywords:-</a:t>
            </a:r>
            <a:r>
              <a:rPr lang="en-IN" i="1" dirty="0"/>
              <a:t>Hydropower, Population size, Growth, Density, Literacy, </a:t>
            </a:r>
            <a:r>
              <a:rPr lang="en-IN" i="1" dirty="0" err="1"/>
              <a:t>Choropleth</a:t>
            </a:r>
            <a:r>
              <a:rPr lang="en-IN" i="1" dirty="0"/>
              <a:t>, Spatial variation</a:t>
            </a:r>
            <a:r>
              <a:rPr lang="en-IN" dirty="0"/>
              <a:t>.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0104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257800"/>
          </a:xfrm>
        </p:spPr>
        <p:txBody>
          <a:bodyPr>
            <a:normAutofit fontScale="62500" lnSpcReduction="20000"/>
          </a:bodyPr>
          <a:lstStyle/>
          <a:p>
            <a:r>
              <a:rPr lang="en-IN" dirty="0"/>
              <a:t>It explore the social impact of </a:t>
            </a:r>
            <a:r>
              <a:rPr lang="en-IN" dirty="0" err="1"/>
              <a:t>Chamera</a:t>
            </a:r>
            <a:r>
              <a:rPr lang="en-IN" dirty="0"/>
              <a:t> Hydropower project on the local community in the past commissioned era and it will spell out the multiple areas like quality of life, dependent variable and selected independent variables like housing security, electricity supply, Bank, education, hospital, transportation. Water and sanitation, road and telecommunication positively or negatively impacted by commissioning of </a:t>
            </a:r>
            <a:r>
              <a:rPr lang="en-IN" dirty="0" err="1"/>
              <a:t>Chamera</a:t>
            </a:r>
            <a:r>
              <a:rPr lang="en-IN" dirty="0"/>
              <a:t> Hydropower project. Local community strongly agreed that </a:t>
            </a:r>
            <a:r>
              <a:rPr lang="en-IN" dirty="0" err="1"/>
              <a:t>Chamera</a:t>
            </a:r>
            <a:r>
              <a:rPr lang="en-IN" dirty="0"/>
              <a:t> Hydropower has supplied them with sufficient electricity. Whereas, the local community have not been benefited enough in terms of business and agro-production opportunities. The detailed study on </a:t>
            </a:r>
            <a:r>
              <a:rPr lang="en-IN" dirty="0" err="1"/>
              <a:t>Chamera</a:t>
            </a:r>
            <a:r>
              <a:rPr lang="en-IN" dirty="0"/>
              <a:t> Hydropower’s social has been conducted with the help of exploratory research with sample size of ….. respondents through structural questionnaires. It is observed that the social impact of </a:t>
            </a:r>
            <a:r>
              <a:rPr lang="en-IN" dirty="0" err="1"/>
              <a:t>Chamera</a:t>
            </a:r>
            <a:r>
              <a:rPr lang="en-IN" dirty="0"/>
              <a:t> Hydropower in term of health care service.</a:t>
            </a:r>
            <a:endParaRPr lang="en-US" dirty="0"/>
          </a:p>
          <a:p>
            <a:r>
              <a:rPr lang="en-IN" dirty="0" err="1"/>
              <a:t>Chamera</a:t>
            </a:r>
            <a:r>
              <a:rPr lang="en-IN" dirty="0"/>
              <a:t> Hydropower is one of the oldest mega power projects in Himachal Pradesh. The project was fully funded by </a:t>
            </a:r>
            <a:r>
              <a:rPr lang="en-IN" dirty="0" err="1"/>
              <a:t>NHPC.The</a:t>
            </a:r>
            <a:r>
              <a:rPr lang="en-IN" dirty="0"/>
              <a:t> </a:t>
            </a:r>
            <a:r>
              <a:rPr lang="en-IN" dirty="0" err="1"/>
              <a:t>Chamera</a:t>
            </a:r>
            <a:r>
              <a:rPr lang="en-IN" dirty="0"/>
              <a:t> hydropower, which was formed in….</a:t>
            </a:r>
            <a:endParaRPr lang="en-US" dirty="0"/>
          </a:p>
          <a:p>
            <a:r>
              <a:rPr lang="en-IN" dirty="0"/>
              <a:t>To study the social impact of hydropower plant in Himachal Pradesh, literature review has been done to understand the role and impact of hydropower plants in details in the other part of the world.</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086600" cy="5635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r>
              <a:rPr lang="en-US" dirty="0"/>
              <a:t>“Hydroelectric power plants have significant effects on the human environment in and near the site area”  </a:t>
            </a:r>
            <a:r>
              <a:rPr lang="en-US" b="1" dirty="0"/>
              <a:t>(</a:t>
            </a:r>
            <a:r>
              <a:rPr lang="en-US" b="1" dirty="0" err="1"/>
              <a:t>Castaldi</a:t>
            </a:r>
            <a:r>
              <a:rPr lang="en-US" b="1" dirty="0"/>
              <a:t>, et.al, 2003).</a:t>
            </a:r>
            <a:r>
              <a:rPr lang="en-US" dirty="0"/>
              <a:t> Changes in the land use, involving mainly conversion of agricultural lands and forests to roads, tunnels, buildings, or other components because of the projects </a:t>
            </a:r>
            <a:r>
              <a:rPr lang="en-US" b="1" dirty="0"/>
              <a:t>(</a:t>
            </a:r>
            <a:r>
              <a:rPr lang="en-US" b="1" dirty="0" err="1"/>
              <a:t>Chandy</a:t>
            </a:r>
            <a:r>
              <a:rPr lang="en-US" b="1" dirty="0"/>
              <a:t>, et.al</a:t>
            </a:r>
            <a:r>
              <a:rPr lang="en-US" dirty="0"/>
              <a:t> </a:t>
            </a:r>
            <a:r>
              <a:rPr lang="en-US" b="1" dirty="0"/>
              <a:t>2012).</a:t>
            </a:r>
            <a:r>
              <a:rPr lang="en-US" dirty="0"/>
              <a:t> According to </a:t>
            </a:r>
            <a:r>
              <a:rPr lang="en-US" b="1" dirty="0" err="1"/>
              <a:t>Sanunnaam</a:t>
            </a:r>
            <a:r>
              <a:rPr lang="en-US" b="1" dirty="0"/>
              <a:t>, N, et.al, (2012)</a:t>
            </a:r>
            <a:r>
              <a:rPr lang="en-US" dirty="0"/>
              <a:t> “to the light at night time the villager can take time for exchanging ideas with each other, the children read books longer time and old people understood more”.  </a:t>
            </a:r>
            <a:r>
              <a:rPr lang="en-US" b="1" dirty="0" err="1"/>
              <a:t>Lata</a:t>
            </a:r>
            <a:r>
              <a:rPr lang="en-US" b="1" dirty="0"/>
              <a:t>, R. </a:t>
            </a:r>
            <a:r>
              <a:rPr lang="en-US" b="1" dirty="0" err="1"/>
              <a:t>Rishi</a:t>
            </a:r>
            <a:r>
              <a:rPr lang="en-US" b="1" dirty="0"/>
              <a:t>, et. Al., (2013)</a:t>
            </a:r>
            <a:r>
              <a:rPr lang="en-US" dirty="0"/>
              <a:t> states that such developments had altered and diverted the natural river flows, affecting existing rights and access of the locals to water and resulting in significant impacts on livelihood and the environment. </a:t>
            </a:r>
            <a:r>
              <a:rPr lang="en-US" b="1" dirty="0" err="1"/>
              <a:t>Gurung</a:t>
            </a:r>
            <a:r>
              <a:rPr lang="en-US" b="1" dirty="0"/>
              <a:t>, A., </a:t>
            </a:r>
            <a:r>
              <a:rPr lang="en-US" b="1" dirty="0" err="1"/>
              <a:t>Bryceson</a:t>
            </a:r>
            <a:r>
              <a:rPr lang="en-US" b="1" dirty="0"/>
              <a:t>, I., </a:t>
            </a:r>
            <a:r>
              <a:rPr lang="en-US" b="1" dirty="0" err="1"/>
              <a:t>Joo</a:t>
            </a:r>
            <a:r>
              <a:rPr lang="en-US" b="1" dirty="0"/>
              <a:t>, J., and Oh, S., E., (2011),</a:t>
            </a:r>
            <a:r>
              <a:rPr lang="en-US" dirty="0"/>
              <a:t> mentioned that modern electric lights in the households allow more time for students to conduct their study during night time.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675</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Tech</cp:lastModifiedBy>
  <cp:revision>2</cp:revision>
  <dcterms:created xsi:type="dcterms:W3CDTF">2019-09-19T11:00:51Z</dcterms:created>
  <dcterms:modified xsi:type="dcterms:W3CDTF">2019-09-19T11:11:46Z</dcterms:modified>
</cp:coreProperties>
</file>